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ABD267-AE92-4488-8D56-4C0B8AA09049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D001FA-BFC0-4147-A6EA-B0B9A7731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Советы по написанию рефератов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Памятка для учащихся 8-9 классов.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Написание реферата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Приступая к работе, сначала напишите тезисы к ней, то есть основные положения, главные мысли, при написании текста реферата  следите за тем, чтобы он не расходился с планом и тезисами.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Следует помнить, что реферат должен показать в первую очередь не личное мнение автора по рассматриваемому вопросу, а мнение, сложившееся у специалистов в данной области, состояние дел в ней. Однако будет хорошо, если в процессе написания работы у учащегося появятся свои суждения, которые будут высказаны в работе.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выводы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Вступление и заключение не должны быть пространными. Образно реферат можно сравнить с полетом. </a:t>
            </a:r>
            <a:r>
              <a:rPr lang="ru-RU" sz="2800" u="sng" dirty="0" smtClean="0">
                <a:solidFill>
                  <a:schemeClr val="bg2">
                    <a:lumMod val="25000"/>
                  </a:schemeClr>
                </a:solidFill>
              </a:rPr>
              <a:t>Вступление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— это разбег и взлет, в нем надо постараться быстро «взять быка за рога». </a:t>
            </a:r>
            <a:r>
              <a:rPr lang="ru-RU" sz="2800" u="sng" dirty="0" smtClean="0">
                <a:solidFill>
                  <a:schemeClr val="bg2">
                    <a:lumMod val="25000"/>
                  </a:schemeClr>
                </a:solidFill>
              </a:rPr>
              <a:t>Заключение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это посадка, по возможности мягкая и точная. </a:t>
            </a:r>
            <a:r>
              <a:rPr lang="ru-RU" sz="2800" u="sng" dirty="0" smtClean="0">
                <a:solidFill>
                  <a:schemeClr val="bg2">
                    <a:lumMod val="25000"/>
                  </a:schemeClr>
                </a:solidFill>
              </a:rPr>
              <a:t>Основная часть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— собственно полет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оформление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правило, любой реферат состоит из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-титульного листа,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 введения,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 -основной части (где нужно раскрыть всю суть темы),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-заключения,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 -выводов и библиографии (литература, которой вы пользовались при написании реферата)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- приложения.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Титульный лист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Титульный лист, план с оглавлением, вступление, основная часть и ее составляющие, заключение и список используемой литературы следует начинать с новой страницы.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Все страницы реферата должны быть пронумерованы(кроме титульного листа)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Необходимо помнить, что «Список использованной литературы» – это составная часть реферата, литературные источники должны быть перечислены на отдельном листе в алфавитной последовательности фамилий авторов или названий сборников с указанием места издания, названия издательства и года издания.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Удачи в работе над рефератом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674" name="Picture 2" descr="C:\Documents and Settings\library10\Мои документы\Мои рисунки\6_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128792" cy="2808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«реферат»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переводе с латыни буквально означает «пусть он доложит».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 чего начать.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1.выбор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темы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64903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Перед тем как приступить к работе над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рефератом,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необходимо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понять его тему, которая должна быть четко сформулирована учителем. Тема не должна быть слишком широкой: чем она шире, тем труднее ее раскрыть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План реферата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Работа над планом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План — это фундамент вашей будущей работы.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План реферата должен включать в себя вступление (или введение), основную часть и заключение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012632" cy="50429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72816"/>
            <a:ext cx="59584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План -это краткое содержание (несколько предложений или абзацев) того, что будет написано в реферате, в какой последовательности будут расположены те или иные заголовки и разделы. Для его написания нужно хорошо представлять саму структуру итоговой работы. 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Сбор информации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fontScale="32500" lnSpcReduction="20000"/>
          </a:bodyPr>
          <a:lstStyle/>
          <a:p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Отбираем информацию по выбранной теме</a:t>
            </a:r>
          </a:p>
          <a:p>
            <a:endParaRPr lang="ru-RU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8000" dirty="0" smtClean="0"/>
              <a:t>. </a:t>
            </a:r>
            <a:r>
              <a:rPr lang="ru-RU" sz="8000" i="1" dirty="0" smtClean="0">
                <a:solidFill>
                  <a:schemeClr val="tx2">
                    <a:lumMod val="75000"/>
                  </a:schemeClr>
                </a:solidFill>
              </a:rPr>
              <a:t>Реферат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пишется на основе </a:t>
            </a:r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</a:rPr>
              <a:t>литературных источников.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Кроме того, </a:t>
            </a:r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</a:rPr>
              <a:t>источниками 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могут служить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записи, сделанные на уроках, либо сведения, полученные иным путём, но так, чтобы на эти источники можно было бы сослаться</a:t>
            </a:r>
          </a:p>
          <a:p>
            <a:endParaRPr lang="ru-RU" sz="4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Помимо информации, нужно постараться подобрать как можно больше иллюстраций, составить таблицы и схемы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анализ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Чтение и осмысление литературы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Пришло время запастись терпением и всю выбранную литературу прочесть и осмыслить, сначала первичные, затем вторичные источники. Читая первоисточники, учащиеся составляют собственное мнение о предмете работы, читая вторичные источники — узнают мнения специалистов в данной области.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548680"/>
            <a:ext cx="6843639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Работая с литературой, следует иметь под рукой тетрадь, чтобы выписывать в нее наиболее существенные мысли, возникающие при чтении, цитаты для дальнейшего использования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436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Советы по написанию рефератов</vt:lpstr>
      <vt:lpstr>Слово «реферат» в переводе с латыни буквально означает «пусть он доложит». </vt:lpstr>
      <vt:lpstr>С чего начать.</vt:lpstr>
      <vt:lpstr>План реферата</vt:lpstr>
      <vt:lpstr>Слайд 5</vt:lpstr>
      <vt:lpstr>Сбор информации</vt:lpstr>
      <vt:lpstr>Слайд 7</vt:lpstr>
      <vt:lpstr>анализ</vt:lpstr>
      <vt:lpstr>Слайд 9</vt:lpstr>
      <vt:lpstr>Написание реферата</vt:lpstr>
      <vt:lpstr>Слайд 11</vt:lpstr>
      <vt:lpstr>выводы</vt:lpstr>
      <vt:lpstr>оформление</vt:lpstr>
      <vt:lpstr>Титульный лист</vt:lpstr>
      <vt:lpstr>Список литературы</vt:lpstr>
      <vt:lpstr>Удачи в работе над рефератом</vt:lpstr>
    </vt:vector>
  </TitlesOfParts>
  <Company>ккипкиппро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по написанию рефератов</dc:title>
  <dc:creator>library10</dc:creator>
  <cp:lastModifiedBy>library10</cp:lastModifiedBy>
  <cp:revision>14</cp:revision>
  <dcterms:created xsi:type="dcterms:W3CDTF">2011-11-02T01:26:01Z</dcterms:created>
  <dcterms:modified xsi:type="dcterms:W3CDTF">2011-11-02T04:36:54Z</dcterms:modified>
</cp:coreProperties>
</file>